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9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663B-2ED2-8649-A82C-2119D3E9FBD1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21F8-D173-D840-A09E-24A0B81E0E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or Secondary Source?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823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50" y="2127943"/>
            <a:ext cx="4303250" cy="32274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94" y="762000"/>
            <a:ext cx="6350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3580384" cy="59484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84" y="457200"/>
            <a:ext cx="3773716" cy="60218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086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72136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4662488" cy="574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ook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09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</a:rPr>
              <a:t>A </a:t>
            </a:r>
            <a:r>
              <a:rPr lang="en-US" sz="4400" dirty="0" smtClean="0">
                <a:solidFill>
                  <a:srgbClr val="008000"/>
                </a:solidFill>
              </a:rPr>
              <a:t>Y</a:t>
            </a:r>
            <a:r>
              <a:rPr lang="en-US" sz="4400" dirty="0" smtClean="0">
                <a:solidFill>
                  <a:srgbClr val="008000"/>
                </a:solidFill>
              </a:rPr>
              <a:t>ouTube </a:t>
            </a:r>
            <a:r>
              <a:rPr lang="en-US" sz="4400" dirty="0" smtClean="0">
                <a:solidFill>
                  <a:srgbClr val="008000"/>
                </a:solidFill>
              </a:rPr>
              <a:t>video describing how the pyramids were built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radio broadcast from the day the Soviet Union launched Sputnik.</a:t>
            </a:r>
            <a:endParaRPr lang="en-US" sz="4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PRIMARY SOURCE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54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 scientist explaining what it was like for Buzz </a:t>
            </a:r>
            <a:r>
              <a:rPr lang="en-US" sz="6600" dirty="0" err="1" smtClean="0"/>
              <a:t>Aldrin</a:t>
            </a:r>
            <a:r>
              <a:rPr lang="en-US" sz="6600" dirty="0" smtClean="0"/>
              <a:t> to walk on the moon.</a:t>
            </a:r>
            <a:endParaRPr lang="en-US" sz="6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58" y="957873"/>
            <a:ext cx="4791142" cy="47911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733800"/>
            <a:ext cx="5626100" cy="252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90" y="698500"/>
            <a:ext cx="4064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3660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cartoon showing how Pocahontas met John Smith.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443452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4981575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321785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09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SECONDARY SOURCE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4826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SECONDARY SOURCE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480564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828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PRIMARY SOURCE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92</Words>
  <Application>Microsoft Office PowerPoint</Application>
  <PresentationFormat>On-screen Show (4:3)</PresentationFormat>
  <Paragraphs>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Primary or Secondary Source?</vt:lpstr>
      <vt:lpstr>PowerPoint Presentation</vt:lpstr>
      <vt:lpstr>PRIMARY SOURCE</vt:lpstr>
      <vt:lpstr>PowerPoint Presentation</vt:lpstr>
      <vt:lpstr>PowerPoint Presentation</vt:lpstr>
      <vt:lpstr>PowerPoint Presentation</vt:lpstr>
      <vt:lpstr>SECONDARY SOURCE</vt:lpstr>
      <vt:lpstr>PowerPoint Presentation</vt:lpstr>
      <vt:lpstr>PowerPoint Presentation</vt:lpstr>
      <vt:lpstr>PowerPoint Presentation</vt:lpstr>
      <vt:lpstr>SECONDARY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SOURCE</vt:lpstr>
      <vt:lpstr>PowerPoint Presentation</vt:lpstr>
      <vt:lpstr>SECONDARY SOURCE</vt:lpstr>
      <vt:lpstr>PowerPoint Presentation</vt:lpstr>
      <vt:lpstr>PowerPoint Presentation</vt:lpstr>
      <vt:lpstr>PowerPoint Presentation</vt:lpstr>
      <vt:lpstr>SECONDARY SOURCE</vt:lpstr>
      <vt:lpstr>PowerPoint Presentation</vt:lpstr>
      <vt:lpstr>SECONDARY SOURCE</vt:lpstr>
      <vt:lpstr>PowerPoint Presentation</vt:lpstr>
      <vt:lpstr>PowerPoint Presentation</vt:lpstr>
      <vt:lpstr>PowerPoint Presentation</vt:lpstr>
      <vt:lpstr>SECONDARY SOURCE</vt:lpstr>
      <vt:lpstr>PowerPoint Presentation</vt:lpstr>
      <vt:lpstr>SECONDARY SOURCE</vt:lpstr>
      <vt:lpstr>PowerPoint Presentation</vt:lpstr>
      <vt:lpstr>PowerPoint Presentation</vt:lpstr>
      <vt:lpstr>PowerPoint Presentation</vt:lpstr>
      <vt:lpstr>SECONDARY SOURCE</vt:lpstr>
      <vt:lpstr>PowerPoint Presentation</vt:lpstr>
      <vt:lpstr>PowerPoint Presentation</vt:lpstr>
      <vt:lpstr>PowerPoint Presentation</vt:lpstr>
      <vt:lpstr>SECONDARY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or Secondary Source?</dc:title>
  <dc:creator>Jennifer Branstetter</dc:creator>
  <cp:lastModifiedBy>Katie McClain</cp:lastModifiedBy>
  <cp:revision>5</cp:revision>
  <dcterms:created xsi:type="dcterms:W3CDTF">2013-09-04T03:42:59Z</dcterms:created>
  <dcterms:modified xsi:type="dcterms:W3CDTF">2013-09-04T11:42:07Z</dcterms:modified>
</cp:coreProperties>
</file>